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85B3-EB06-4E21-8F51-CE97FA9C229F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8E646-E062-42C0-90D3-4483FAF9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885B3-EB06-4E21-8F51-CE97FA9C229F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8E646-E062-42C0-90D3-4483FAF95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9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4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a First Flow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Connecting Node-RED and Raspberry Pi GPIO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Output Interface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8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8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9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Node-RED?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Temperature to Tinamous to Plot Graph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Node-red-dashboard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6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              Nodes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0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7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7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Temperature Warning 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Automation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Workspace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6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Nodes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5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Custom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Theme</vt:lpstr>
      <vt:lpstr>Node-RED</vt:lpstr>
      <vt:lpstr>What is Node-RED?</vt:lpstr>
      <vt:lpstr>Node-RED</vt:lpstr>
      <vt:lpstr>PowerPoint Presentation</vt:lpstr>
      <vt:lpstr>High Temperature Warning Diagram</vt:lpstr>
      <vt:lpstr>Home Automation </vt:lpstr>
      <vt:lpstr>Node-RED Workspace</vt:lpstr>
      <vt:lpstr>Node-RED Nodes</vt:lpstr>
      <vt:lpstr>PowerPoint Presentation</vt:lpstr>
      <vt:lpstr>Create a First Flow</vt:lpstr>
      <vt:lpstr>Create a First Flow</vt:lpstr>
      <vt:lpstr>Create a First Flow</vt:lpstr>
      <vt:lpstr>Create a First Flow</vt:lpstr>
      <vt:lpstr>Connecting Node-RED and Raspberry Pi GPIO</vt:lpstr>
      <vt:lpstr>Output Interface</vt:lpstr>
      <vt:lpstr>Create Flow for Digital Out</vt:lpstr>
      <vt:lpstr>Create Flow for Digital Out</vt:lpstr>
      <vt:lpstr>Create Flow for Digital Out</vt:lpstr>
      <vt:lpstr>Create Flow for Digital Out</vt:lpstr>
      <vt:lpstr>Create Flow for Digital Out</vt:lpstr>
      <vt:lpstr>Temperature to Tinamous to Plot Graph</vt:lpstr>
      <vt:lpstr>Node-RED</vt:lpstr>
      <vt:lpstr>Node-RED Tutorial</vt:lpstr>
      <vt:lpstr>Node-red-dashboard</vt:lpstr>
      <vt:lpstr>PowerPoint Presentation</vt:lpstr>
      <vt:lpstr>PowerPoint Presentation</vt:lpstr>
      <vt:lpstr>Dashboard               Nodes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Node-RED</dc:title>
  <dc:creator>John Lee</dc:creator>
  <cp:lastModifiedBy>John Lee</cp:lastModifiedBy>
  <cp:revision>1</cp:revision>
  <dcterms:created xsi:type="dcterms:W3CDTF">2017-05-19T01:52:07Z</dcterms:created>
  <dcterms:modified xsi:type="dcterms:W3CDTF">2017-05-19T01:52:07Z</dcterms:modified>
</cp:coreProperties>
</file>